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303" r:id="rId3"/>
    <p:sldId id="346" r:id="rId4"/>
    <p:sldId id="340" r:id="rId5"/>
    <p:sldId id="347" r:id="rId6"/>
    <p:sldId id="348" r:id="rId7"/>
    <p:sldId id="290" r:id="rId8"/>
    <p:sldId id="349" r:id="rId9"/>
    <p:sldId id="350" r:id="rId10"/>
    <p:sldId id="321" r:id="rId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ish" initials="Y" lastIdx="1" clrIdx="0">
    <p:extLst>
      <p:ext uri="{19B8F6BF-5375-455C-9EA6-DF929625EA0E}">
        <p15:presenceInfo xmlns:p15="http://schemas.microsoft.com/office/powerpoint/2012/main" userId="Yogi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FD9FB"/>
    <a:srgbClr val="B0D566"/>
    <a:srgbClr val="4F81BD"/>
    <a:srgbClr val="C04F4C"/>
    <a:srgbClr val="9BBB5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 autoAdjust="0"/>
    <p:restoredTop sz="89785" autoAdjust="0"/>
  </p:normalViewPr>
  <p:slideViewPr>
    <p:cSldViewPr>
      <p:cViewPr>
        <p:scale>
          <a:sx n="100" d="100"/>
          <a:sy n="100" d="100"/>
        </p:scale>
        <p:origin x="58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44846B-C76A-48F4-BDBA-21CDA782D2A3}" type="datetimeFigureOut">
              <a:rPr lang="en-US"/>
              <a:pPr>
                <a:defRPr/>
              </a:pPr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63C5248-CFDA-427E-AAF9-5FF018AECF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C4E65E-B1CB-4F5C-A751-ABB8ECB7D43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SlideOverl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103188" y="1997075"/>
            <a:ext cx="9264650" cy="3670300"/>
            <a:chOff x="103644" y="1997845"/>
            <a:chExt cx="9264100" cy="3669157"/>
          </a:xfrm>
        </p:grpSpPr>
        <p:sp>
          <p:nvSpPr>
            <p:cNvPr id="6" name="Freeform 20"/>
            <p:cNvSpPr/>
            <p:nvPr/>
          </p:nvSpPr>
          <p:spPr>
            <a:xfrm rot="15669120">
              <a:off x="3703347" y="-841681"/>
              <a:ext cx="2064694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7" name="Freeform 22"/>
            <p:cNvSpPr/>
            <p:nvPr/>
          </p:nvSpPr>
          <p:spPr>
            <a:xfrm rot="15660000">
              <a:off x="5179505" y="1578770"/>
              <a:ext cx="1041076" cy="7135388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8" name="Freeform 25"/>
            <p:cNvSpPr/>
            <p:nvPr/>
          </p:nvSpPr>
          <p:spPr>
            <a:xfrm rot="15660000">
              <a:off x="6127967" y="-69104"/>
              <a:ext cx="931572" cy="5297173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9" name="Freeform 23"/>
            <p:cNvSpPr/>
            <p:nvPr/>
          </p:nvSpPr>
          <p:spPr>
            <a:xfrm rot="15660000">
              <a:off x="5623969" y="-611195"/>
              <a:ext cx="963313" cy="6321050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10" name="Freeform 27"/>
            <p:cNvSpPr/>
            <p:nvPr/>
          </p:nvSpPr>
          <p:spPr>
            <a:xfrm rot="15660000">
              <a:off x="6394602" y="-278564"/>
              <a:ext cx="552278" cy="5105097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11" name="Freeform 44"/>
            <p:cNvSpPr/>
            <p:nvPr/>
          </p:nvSpPr>
          <p:spPr>
            <a:xfrm rot="15660000">
              <a:off x="7468480" y="1179374"/>
              <a:ext cx="536408" cy="2935113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12" name="Freeform 24"/>
          <p:cNvSpPr/>
          <p:nvPr/>
        </p:nvSpPr>
        <p:spPr>
          <a:xfrm rot="15660000">
            <a:off x="5750719" y="-642144"/>
            <a:ext cx="985838" cy="6048375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3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649224" y="2788920"/>
            <a:ext cx="8266176" cy="1612607"/>
          </a:xfrm>
        </p:spPr>
        <p:txBody>
          <a:bodyPr anchor="b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/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2"/>
          <p:cNvSpPr/>
          <p:nvPr/>
        </p:nvSpPr>
        <p:spPr>
          <a:xfrm>
            <a:off x="366713" y="2357438"/>
            <a:ext cx="3748087" cy="2143125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2514600"/>
            <a:ext cx="3429000" cy="1828800"/>
          </a:xfrm>
        </p:spPr>
        <p:txBody>
          <a:bodyPr rtlCol="0">
            <a:noAutofit/>
          </a:bodyPr>
          <a:lstStyle>
            <a:lvl1pPr algn="ctr">
              <a:defRPr sz="3600" b="0" dirty="0"/>
            </a:lvl1pPr>
          </a:lstStyle>
          <a:p>
            <a:pPr lvl="0"/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953000"/>
            <a:ext cx="3429000" cy="1295400"/>
          </a:xfrm>
        </p:spPr>
        <p:txBody>
          <a:bodyPr anchor="ctr" anchorCtr="0"/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53BBC-7C48-4976-8153-933740D6C2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3"/>
          <p:cNvSpPr/>
          <p:nvPr/>
        </p:nvSpPr>
        <p:spPr>
          <a:xfrm>
            <a:off x="9525" y="2476500"/>
            <a:ext cx="9124950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6" name="Straight Connector 35"/>
          <p:cNvCxnSpPr/>
          <p:nvPr/>
        </p:nvCxnSpPr>
        <p:spPr>
          <a:xfrm>
            <a:off x="9525" y="2476500"/>
            <a:ext cx="9124950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758" y="167570"/>
            <a:ext cx="4656825" cy="2023963"/>
          </a:xfrm>
        </p:spPr>
        <p:txBody>
          <a:bodyPr rtlCol="0" anchor="b">
            <a:noAutofit/>
          </a:bodyPr>
          <a:lstStyle>
            <a:lvl1pPr algn="r">
              <a:defRPr sz="4400" dirty="0"/>
            </a:lvl1pPr>
          </a:lstStyle>
          <a:p>
            <a:pPr lvl="0"/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80000">
            <a:off x="4811290" y="2659443"/>
            <a:ext cx="3703911" cy="3864287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/>
          <a:lstStyle>
            <a:lvl1pPr>
              <a:defRPr sz="200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547938"/>
            <a:ext cx="3951755" cy="3700463"/>
          </a:xfrm>
        </p:spPr>
        <p:txBody>
          <a:bodyPr/>
          <a:lstStyle>
            <a:lvl1pPr marL="342900" indent="-342900">
              <a:buFont typeface="Arial" pitchFamily="34" charset="0"/>
              <a:buNone/>
              <a:defRPr lang="en-US" sz="2800" dirty="0" smtClean="0">
                <a:effectLst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581BE-7533-40D8-B117-A8F891F2C6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9525" y="3810000"/>
            <a:ext cx="9124950" cy="3035300"/>
            <a:chOff x="9144" y="3810000"/>
            <a:chExt cx="9125712" cy="3035300"/>
          </a:xfrm>
        </p:grpSpPr>
        <p:sp>
          <p:nvSpPr>
            <p:cNvPr id="6" name="Rectangle 7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cxnSp>
          <p:nvCxnSpPr>
            <p:cNvPr id="7" name="Straight Connector 8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9" cy="72362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13232" y="5105399"/>
            <a:ext cx="7717536" cy="1281953"/>
          </a:xfrm>
        </p:spPr>
        <p:txBody>
          <a:bodyPr>
            <a:noAutofit/>
          </a:bodyPr>
          <a:lstStyle>
            <a:lvl1pPr marL="0" indent="0" algn="ctr">
              <a:spcAft>
                <a:spcPts val="300"/>
              </a:spcAft>
              <a:buFontTx/>
              <a:buNone/>
              <a:defRPr sz="1800" b="0">
                <a:effectLst/>
              </a:defRPr>
            </a:lvl1pPr>
            <a:lvl2pPr marL="349250" indent="0">
              <a:buFontTx/>
              <a:buNone/>
              <a:defRPr/>
            </a:lvl2pPr>
            <a:lvl3pPr marL="631825" indent="0">
              <a:buFontTx/>
              <a:buNone/>
              <a:defRPr/>
            </a:lvl3pPr>
            <a:lvl4pPr marL="914400" indent="0">
              <a:buFontTx/>
              <a:buNone/>
              <a:defRPr/>
            </a:lvl4pPr>
            <a:lvl5pPr marL="119697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EEFCB-FC27-4460-BD7D-6596105D5B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9525" y="3810000"/>
            <a:ext cx="9124950" cy="3035300"/>
            <a:chOff x="9144" y="3810000"/>
            <a:chExt cx="9125712" cy="3035300"/>
          </a:xfrm>
        </p:grpSpPr>
        <p:sp>
          <p:nvSpPr>
            <p:cNvPr id="7" name="Rectangle 6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9" cy="72362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3232" y="5105399"/>
            <a:ext cx="7717536" cy="1281953"/>
          </a:xfrm>
        </p:spPr>
        <p:txBody>
          <a:bodyPr/>
          <a:lstStyle>
            <a:lvl1pPr marL="0" indent="0" algn="ctr">
              <a:spcAft>
                <a:spcPts val="300"/>
              </a:spcAft>
              <a:buFontTx/>
              <a:buNone/>
              <a:defRPr sz="1800">
                <a:effectLst/>
              </a:defRPr>
            </a:lvl1pPr>
            <a:lvl2pPr marL="349250" indent="0">
              <a:buFontTx/>
              <a:buNone/>
              <a:defRPr>
                <a:effectLst/>
              </a:defRPr>
            </a:lvl2pPr>
            <a:lvl3pPr marL="631825" indent="0">
              <a:buFontTx/>
              <a:buNone/>
              <a:defRPr>
                <a:effectLst/>
              </a:defRPr>
            </a:lvl3pPr>
            <a:lvl4pPr marL="914400" indent="0">
              <a:buFontTx/>
              <a:buNone/>
              <a:defRPr>
                <a:effectLst/>
              </a:defRPr>
            </a:lvl4pPr>
            <a:lvl5pPr marL="1196975" indent="0">
              <a:buFontTx/>
              <a:buNone/>
              <a:defRPr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0BAAC-C2F9-40EF-8079-67DE8212A3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7"/>
          <p:cNvSpPr/>
          <p:nvPr/>
        </p:nvSpPr>
        <p:spPr>
          <a:xfrm rot="16200000">
            <a:off x="3974306" y="-2347118"/>
            <a:ext cx="1450975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E4598-C2E5-487D-8894-73DB2DB9E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7"/>
          <p:cNvSpPr/>
          <p:nvPr/>
        </p:nvSpPr>
        <p:spPr>
          <a:xfrm>
            <a:off x="7299325" y="444500"/>
            <a:ext cx="1535113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06AAC-57D2-4FDD-B2F5-B67802907E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3011488"/>
            <a:ext cx="7716837" cy="3389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D958B-1339-4721-B8D1-AD10244E2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7"/>
          <p:cNvSpPr/>
          <p:nvPr/>
        </p:nvSpPr>
        <p:spPr>
          <a:xfrm rot="16200000">
            <a:off x="3974306" y="-2350293"/>
            <a:ext cx="1450975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C5A7B-078D-40DC-9D38-6536CB0120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5"/>
          <p:cNvSpPr/>
          <p:nvPr/>
        </p:nvSpPr>
        <p:spPr>
          <a:xfrm rot="16200000">
            <a:off x="6031706" y="-1356518"/>
            <a:ext cx="1450975" cy="47736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7589" y="304799"/>
            <a:ext cx="4164013" cy="14478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712788" y="1905000"/>
            <a:ext cx="7716839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E5912-949D-410B-AEF6-C98D487C3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itleSlideOverl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Freeform 14"/>
          <p:cNvSpPr/>
          <p:nvPr/>
        </p:nvSpPr>
        <p:spPr>
          <a:xfrm rot="15660000">
            <a:off x="5180013" y="1836738"/>
            <a:ext cx="1039812" cy="7135812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Freeform 15"/>
          <p:cNvSpPr/>
          <p:nvPr/>
        </p:nvSpPr>
        <p:spPr>
          <a:xfrm rot="15660000">
            <a:off x="5752306" y="67470"/>
            <a:ext cx="968375" cy="6030912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9" name="Freeform 16"/>
          <p:cNvSpPr/>
          <p:nvPr/>
        </p:nvSpPr>
        <p:spPr>
          <a:xfrm rot="15669120">
            <a:off x="4038600" y="-17462"/>
            <a:ext cx="1789113" cy="8821737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0" name="Freeform 17"/>
          <p:cNvSpPr/>
          <p:nvPr/>
        </p:nvSpPr>
        <p:spPr>
          <a:xfrm rot="15660000">
            <a:off x="6128543" y="621507"/>
            <a:ext cx="931863" cy="5295900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1" name="Freeform 18"/>
          <p:cNvSpPr/>
          <p:nvPr/>
        </p:nvSpPr>
        <p:spPr>
          <a:xfrm rot="15660000">
            <a:off x="5624513" y="77788"/>
            <a:ext cx="962025" cy="6321425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2" name="Freeform 19"/>
          <p:cNvSpPr/>
          <p:nvPr/>
        </p:nvSpPr>
        <p:spPr>
          <a:xfrm rot="15660000">
            <a:off x="6395244" y="411957"/>
            <a:ext cx="552450" cy="510381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3" name="Freeform 20"/>
          <p:cNvSpPr/>
          <p:nvPr/>
        </p:nvSpPr>
        <p:spPr>
          <a:xfrm rot="15660000">
            <a:off x="7469188" y="1865313"/>
            <a:ext cx="528637" cy="2947987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60000">
            <a:off x="1252728" y="3566160"/>
            <a:ext cx="7324344" cy="16093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 rot="21060000">
            <a:off x="2551176" y="4992624"/>
            <a:ext cx="6400800" cy="914400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FontTx/>
              <a:buNone/>
              <a:defRPr>
                <a:effectLst/>
              </a:defRPr>
            </a:lvl1pPr>
            <a:lvl2pPr marL="349250" indent="0">
              <a:buFontTx/>
              <a:buNone/>
              <a:defRPr>
                <a:effectLst/>
              </a:defRPr>
            </a:lvl2pPr>
            <a:lvl3pPr marL="631825" indent="0">
              <a:buFontTx/>
              <a:buNone/>
              <a:defRPr>
                <a:effectLst/>
              </a:defRPr>
            </a:lvl3pPr>
            <a:lvl4pPr marL="914400" indent="0">
              <a:buFontTx/>
              <a:buNone/>
              <a:defRPr>
                <a:effectLst/>
              </a:defRPr>
            </a:lvl4pPr>
            <a:lvl5pPr marL="1196975" indent="0">
              <a:buFontTx/>
              <a:buNone/>
              <a:defRPr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4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ctionHeaderOverl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2"/>
          <p:cNvSpPr/>
          <p:nvPr/>
        </p:nvSpPr>
        <p:spPr>
          <a:xfrm rot="4809906">
            <a:off x="3408362" y="1817688"/>
            <a:ext cx="1100137" cy="8104188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Freeform 36"/>
          <p:cNvSpPr/>
          <p:nvPr/>
        </p:nvSpPr>
        <p:spPr>
          <a:xfrm rot="15600000" flipH="1" flipV="1">
            <a:off x="3393281" y="-445293"/>
            <a:ext cx="2008187" cy="926465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Round Same Side Corner Rectangle 53"/>
          <p:cNvSpPr/>
          <p:nvPr/>
        </p:nvSpPr>
        <p:spPr>
          <a:xfrm rot="4733987">
            <a:off x="1458913" y="2141538"/>
            <a:ext cx="809625" cy="26066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Freeform 51"/>
          <p:cNvSpPr/>
          <p:nvPr/>
        </p:nvSpPr>
        <p:spPr>
          <a:xfrm rot="4733987">
            <a:off x="814388" y="2201862"/>
            <a:ext cx="700088" cy="2513013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9" name="Freeform 52"/>
          <p:cNvSpPr/>
          <p:nvPr/>
        </p:nvSpPr>
        <p:spPr>
          <a:xfrm rot="4733987">
            <a:off x="390524" y="3357563"/>
            <a:ext cx="379413" cy="1208088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0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anchor="ctr" anchorCtr="0"/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rtlCol="0" anchor="b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31"/>
          <p:cNvSpPr/>
          <p:nvPr/>
        </p:nvSpPr>
        <p:spPr>
          <a:xfrm rot="16200000">
            <a:off x="3974306" y="-2347118"/>
            <a:ext cx="1450975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8DAE2-8612-4A54-8728-4A8210D60E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10"/>
          <p:cNvSpPr/>
          <p:nvPr/>
        </p:nvSpPr>
        <p:spPr>
          <a:xfrm rot="5400000">
            <a:off x="1849438" y="3924300"/>
            <a:ext cx="668338" cy="431958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Round Same Side Corner Rectangle 11"/>
          <p:cNvSpPr/>
          <p:nvPr/>
        </p:nvSpPr>
        <p:spPr>
          <a:xfrm rot="16200000">
            <a:off x="6639719" y="-1566068"/>
            <a:ext cx="668337" cy="4292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5181599"/>
            <a:ext cx="4267200" cy="1447800"/>
          </a:xfrm>
        </p:spPr>
        <p:txBody>
          <a:bodyPr rtlCol="0">
            <a:noAutofit/>
          </a:bodyPr>
          <a:lstStyle>
            <a:lvl1pPr algn="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28083"/>
            <a:ext cx="4343400" cy="3923271"/>
          </a:xfrm>
          <a:ln>
            <a:noFill/>
          </a:ln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258" y="1828800"/>
            <a:ext cx="4343400" cy="392327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4648" y="246063"/>
            <a:ext cx="3730752" cy="668338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342900" indent="-342900" algn="ctr">
              <a:buFont typeface="Arial" pitchFamily="34" charset="0"/>
              <a:buNone/>
              <a:defRPr lang="en-US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4800" y="5749925"/>
            <a:ext cx="3733800" cy="668337"/>
          </a:xfrm>
          <a:prstGeom prst="rect">
            <a:avLst/>
          </a:prstGeom>
        </p:spPr>
        <p:txBody>
          <a:bodyPr anchor="ctr" anchorCtr="0"/>
          <a:lstStyle>
            <a:lvl1pPr marL="342900" indent="-342900" algn="ctr">
              <a:buFont typeface="Arial" pitchFamily="34" charset="0"/>
              <a:buNone/>
              <a:defRPr lang="en-US" dirty="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C2B7F-94F5-4327-91B0-617F2C0186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 Side Corner Rectangle 6"/>
          <p:cNvSpPr/>
          <p:nvPr/>
        </p:nvSpPr>
        <p:spPr>
          <a:xfrm rot="16200000">
            <a:off x="3974306" y="-2347118"/>
            <a:ext cx="1450975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2D613-B475-41E6-A4C5-0F7E9399BB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1344F-0522-4BB0-8D3D-B8954FE0DA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TextSlideOverlay.png"/>
          <p:cNvPicPr>
            <a:picLocks noChangeAspect="1"/>
          </p:cNvPicPr>
          <p:nvPr/>
        </p:nvPicPr>
        <p:blipFill>
          <a:blip r:embed="rId18"/>
          <a:srcRect t="1703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7"/>
          <p:cNvPicPr>
            <a:picLocks noChangeAspect="1"/>
          </p:cNvPicPr>
          <p:nvPr/>
        </p:nvPicPr>
        <p:blipFill>
          <a:blip r:embed="rId19"/>
          <a:srcRect l="14555" t="16669"/>
          <a:stretch>
            <a:fillRect/>
          </a:stretch>
        </p:blipFill>
        <p:spPr bwMode="auto">
          <a:xfrm>
            <a:off x="0" y="0"/>
            <a:ext cx="21526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1488"/>
            <a:ext cx="7716837" cy="338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712788" y="1371600"/>
            <a:ext cx="771683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9225" y="658813"/>
            <a:ext cx="1508125" cy="231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70FFD98F-86EA-425F-870B-1A18256F6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2058988" cy="4286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 fontAlgn="auto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50850"/>
            <a:ext cx="1806575" cy="179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53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54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Arial Rounded MT Bold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Arial Rounded MT Bold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Arial Rounded MT Bold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Arial Rounded MT Bold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Arial Rounded MT Bold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Arial Rounded MT Bold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Arial Rounded MT Bold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Arial Rounded MT Bold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ts val="2000"/>
        </a:spcAft>
        <a:buBlip>
          <a:blip r:embed="rId20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rtl="0" eaLnBrk="0" fontAlgn="base" hangingPunct="0">
        <a:spcBef>
          <a:spcPct val="0"/>
        </a:spcBef>
        <a:spcAft>
          <a:spcPts val="1000"/>
        </a:spcAft>
        <a:buBlip>
          <a:blip r:embed="rId20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rtl="0" eaLnBrk="0" fontAlgn="base" hangingPunct="0">
        <a:spcBef>
          <a:spcPct val="0"/>
        </a:spcBef>
        <a:spcAft>
          <a:spcPts val="1000"/>
        </a:spcAft>
        <a:buBlip>
          <a:blip r:embed="rId20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rtl="0" eaLnBrk="0" fontAlgn="base" hangingPunct="0">
        <a:spcBef>
          <a:spcPct val="0"/>
        </a:spcBef>
        <a:spcAft>
          <a:spcPts val="1000"/>
        </a:spcAft>
        <a:buBlip>
          <a:blip r:embed="rId20"/>
        </a:buBlip>
        <a:defRPr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rtl="0" eaLnBrk="0" fontAlgn="base" hangingPunct="0">
        <a:spcBef>
          <a:spcPct val="0"/>
        </a:spcBef>
        <a:spcAft>
          <a:spcPts val="1000"/>
        </a:spcAft>
        <a:buBlip>
          <a:blip r:embed="rId20"/>
        </a:buBlip>
        <a:defRPr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20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20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20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20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microsoft.com/office/2007/relationships/media" Target="../media/media4.m4a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9.xml"/><Relationship Id="rId4" Type="http://schemas.openxmlformats.org/officeDocument/2006/relationships/audio" Target="../media/media4.m4a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6.m4a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9.xml"/><Relationship Id="rId4" Type="http://schemas.openxmlformats.org/officeDocument/2006/relationships/audio" Target="../media/media6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m4a"/><Relationship Id="rId13" Type="http://schemas.openxmlformats.org/officeDocument/2006/relationships/image" Target="../media/image6.png"/><Relationship Id="rId3" Type="http://schemas.microsoft.com/office/2007/relationships/media" Target="../media/media8.m4a"/><Relationship Id="rId7" Type="http://schemas.microsoft.com/office/2007/relationships/media" Target="../media/media10.m4a"/><Relationship Id="rId12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audio" Target="../media/media9.m4a"/><Relationship Id="rId11" Type="http://schemas.openxmlformats.org/officeDocument/2006/relationships/slideLayout" Target="../slideLayouts/slideLayout9.xml"/><Relationship Id="rId5" Type="http://schemas.microsoft.com/office/2007/relationships/media" Target="../media/media9.m4a"/><Relationship Id="rId10" Type="http://schemas.openxmlformats.org/officeDocument/2006/relationships/audio" Target="../media/media11.m4a"/><Relationship Id="rId4" Type="http://schemas.openxmlformats.org/officeDocument/2006/relationships/audio" Target="../media/media8.m4a"/><Relationship Id="rId9" Type="http://schemas.microsoft.com/office/2007/relationships/media" Target="../media/media11.m4a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13.m4a"/><Relationship Id="rId7" Type="http://schemas.openxmlformats.org/officeDocument/2006/relationships/slideLayout" Target="../slideLayouts/slideLayout9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audio" Target="../media/media14.m4a"/><Relationship Id="rId11" Type="http://schemas.openxmlformats.org/officeDocument/2006/relationships/image" Target="../media/image6.png"/><Relationship Id="rId5" Type="http://schemas.microsoft.com/office/2007/relationships/media" Target="../media/media14.m4a"/><Relationship Id="rId10" Type="http://schemas.openxmlformats.org/officeDocument/2006/relationships/image" Target="../media/image15.png"/><Relationship Id="rId4" Type="http://schemas.openxmlformats.org/officeDocument/2006/relationships/audio" Target="../media/media13.m4a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7.m4a"/><Relationship Id="rId7" Type="http://schemas.openxmlformats.org/officeDocument/2006/relationships/image" Target="../media/image1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9.xml"/><Relationship Id="rId4" Type="http://schemas.openxmlformats.org/officeDocument/2006/relationships/audio" Target="../media/media17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9.m4a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9.xml"/><Relationship Id="rId4" Type="http://schemas.openxmlformats.org/officeDocument/2006/relationships/audio" Target="../media/media1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ubtitle 2"/>
          <p:cNvSpPr>
            <a:spLocks noGrp="1"/>
          </p:cNvSpPr>
          <p:nvPr>
            <p:ph type="body" idx="1"/>
          </p:nvPr>
        </p:nvSpPr>
        <p:spPr bwMode="auto">
          <a:xfrm>
            <a:off x="457200" y="3451746"/>
            <a:ext cx="8229600" cy="1679574"/>
          </a:xfrm>
        </p:spPr>
        <p:txBody>
          <a:bodyPr wrap="square" numCol="1" compatLnSpc="1">
            <a:prstTxWarp prst="textNoShape">
              <a:avLst/>
            </a:prstTxWarp>
            <a:normAutofit fontScale="25000" lnSpcReduction="20000"/>
          </a:bodyPr>
          <a:lstStyle/>
          <a:p>
            <a:pPr algn="ctr">
              <a:spcAft>
                <a:spcPct val="0"/>
              </a:spcAft>
            </a:pPr>
            <a:r>
              <a:rPr lang="en-US" sz="96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By</a:t>
            </a:r>
            <a:endParaRPr lang="en-US" sz="9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70000"/>
              </a:lnSpc>
              <a:spcAft>
                <a:spcPct val="0"/>
              </a:spcAft>
            </a:pPr>
            <a:r>
              <a:rPr lang="en-US" sz="9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Yogindersing Gajadur</a:t>
            </a:r>
          </a:p>
          <a:p>
            <a:pPr algn="ctr">
              <a:lnSpc>
                <a:spcPct val="170000"/>
              </a:lnSpc>
              <a:spcAft>
                <a:spcPct val="0"/>
              </a:spcAft>
            </a:pPr>
            <a:r>
              <a:rPr lang="en-US" sz="9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 algn="ctr">
              <a:lnSpc>
                <a:spcPct val="170000"/>
              </a:lnSpc>
              <a:spcAft>
                <a:spcPct val="0"/>
              </a:spcAft>
            </a:pPr>
            <a:r>
              <a:rPr lang="en-US" sz="9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Dr. S Z Sayed Hassen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311150" y="685800"/>
            <a:ext cx="8832850" cy="167957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Experimental validation of three nonlinear MPP Solar tracking techniques </a:t>
            </a:r>
            <a:endParaRPr lang="en-US" sz="24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3" name="Subtitle 2"/>
          <p:cNvSpPr txBox="1">
            <a:spLocks/>
          </p:cNvSpPr>
          <p:nvPr/>
        </p:nvSpPr>
        <p:spPr bwMode="auto">
          <a:xfrm>
            <a:off x="4724400" y="1981200"/>
            <a:ext cx="4191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endParaRPr lang="en-US" sz="2800" dirty="0">
              <a:solidFill>
                <a:schemeClr val="bg1"/>
              </a:solidFill>
              <a:latin typeface="Arial Rounded MT Bold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351EBF-40B2-4CA1-B43D-739A991B2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630640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2362200"/>
            <a:ext cx="8034338" cy="1612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Thank you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8A35DD-87BA-4C51-939F-5DFB18528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2005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71600"/>
            <a:ext cx="7716837" cy="1447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ffectLst/>
              </a:rPr>
              <a:t>Aim of this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979" y="2819400"/>
            <a:ext cx="7716837" cy="3392625"/>
          </a:xfrm>
        </p:spPr>
        <p:txBody>
          <a:bodyPr>
            <a:normAutofit/>
          </a:bodyPr>
          <a:lstStyle/>
          <a:p>
            <a:pPr marL="1028700" lvl="2" indent="-457200" eaLnBrk="1" hangingPunct="1">
              <a:buSzPct val="100000"/>
              <a:buNone/>
              <a:defRPr/>
            </a:pPr>
            <a:endParaRPr lang="en-US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buNone/>
              <a:defRPr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Compare the performance of three Maximum Power Point Tracking (MPPT) techniques namely;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Incremental Conductance (InCond)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Extremum Seeking Control (ESC) and 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Particle Swarm Optimization (PSO)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E068AD3-044D-475C-8F6F-2C79F24CA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246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2C660-496C-430C-943A-4DDA3FBC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FC5A7B-078D-40DC-9D38-6536CB0120F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31"/>
    </mc:Choice>
    <mc:Fallback xmlns="">
      <p:transition spd="slow" advTm="37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154"/>
          <p:cNvSpPr/>
          <p:nvPr/>
        </p:nvSpPr>
        <p:spPr>
          <a:xfrm>
            <a:off x="149086" y="1460088"/>
            <a:ext cx="8839200" cy="533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219200" y="558870"/>
            <a:ext cx="7010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/>
              </a:rPr>
              <a:t>Proposed Controller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CF9BB8-7A6B-4930-A327-DED11BF71ECF}"/>
              </a:ext>
            </a:extLst>
          </p:cNvPr>
          <p:cNvSpPr txBox="1">
            <a:spLocks/>
          </p:cNvSpPr>
          <p:nvPr/>
        </p:nvSpPr>
        <p:spPr>
          <a:xfrm>
            <a:off x="713581" y="1460088"/>
            <a:ext cx="7716837" cy="33893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ts val="2000"/>
              </a:spcAft>
              <a:buBlip>
                <a:blip r:embed="rId6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6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6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6"/>
              </a:buBlip>
              <a:defRPr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6"/>
              </a:buBlip>
              <a:defRPr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028700" lvl="2" indent="-457200" eaLnBrk="1" hangingPunct="1">
              <a:buSzPct val="100000"/>
              <a:buFontTx/>
              <a:buNone/>
              <a:defRPr/>
            </a:pPr>
            <a:endParaRPr lang="en-US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D74DFF-E9D9-4BC7-9E43-034F0326B6B3}"/>
              </a:ext>
            </a:extLst>
          </p:cNvPr>
          <p:cNvSpPr txBox="1">
            <a:spLocks/>
          </p:cNvSpPr>
          <p:nvPr/>
        </p:nvSpPr>
        <p:spPr>
          <a:xfrm>
            <a:off x="710268" y="2120279"/>
            <a:ext cx="7716837" cy="33893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ts val="2000"/>
              </a:spcAft>
              <a:buBlip>
                <a:blip r:embed="rId6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6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6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6"/>
              </a:buBlip>
              <a:defRPr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6"/>
              </a:buBlip>
              <a:defRPr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endParaRPr lang="en-US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A33A59-9FE9-45FF-A01A-77638876C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163" y="2017338"/>
            <a:ext cx="4987046" cy="2329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CB05A-2467-491A-911F-A6F88D576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55943" y="4849400"/>
            <a:ext cx="21255886" cy="968516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C74BFB-D510-4D08-AFDF-04C19B7238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6316595"/>
            <a:ext cx="609600" cy="609600"/>
          </a:xfrm>
          <a:prstGeom prst="rect">
            <a:avLst/>
          </a:prstGeom>
        </p:spPr>
      </p:pic>
      <p:pic>
        <p:nvPicPr>
          <p:cNvPr id="7" name="Recorded1">
            <a:hlinkClick r:id="" action="ppaction://media"/>
            <a:extLst>
              <a:ext uri="{FF2B5EF4-FFF2-40B4-BE49-F238E27FC236}">
                <a16:creationId xmlns:a16="http://schemas.microsoft.com/office/drawing/2014/main" id="{ABB5237D-2E88-4B3E-A6F0-85609F57D45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6316595"/>
            <a:ext cx="609600" cy="60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C18E2-664A-4493-8500-8745F5870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31344F-0522-4BB0-8D3D-B8954FE0DAB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09"/>
    </mc:Choice>
    <mc:Fallback xmlns="">
      <p:transition spd="slow" advTm="53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370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2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B88A454-F586-45FB-9802-06557A336864}"/>
              </a:ext>
            </a:extLst>
          </p:cNvPr>
          <p:cNvSpPr txBox="1"/>
          <p:nvPr/>
        </p:nvSpPr>
        <p:spPr>
          <a:xfrm>
            <a:off x="1219200" y="558870"/>
            <a:ext cx="7010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/>
              </a:rPr>
              <a:t>Working principles of the proposed algorithms – Incremental Conductance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854E1-783C-488A-9E80-F54895338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7" y="1657535"/>
            <a:ext cx="3654677" cy="46415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091539-0FBF-4B5B-8B3E-7C4B778A2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679" y="2514600"/>
            <a:ext cx="5247494" cy="3228543"/>
          </a:xfrm>
          <a:prstGeom prst="rect">
            <a:avLst/>
          </a:prstGeom>
        </p:spPr>
      </p:pic>
      <p:pic>
        <p:nvPicPr>
          <p:cNvPr id="2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F54B49-2DFF-4566-A263-74C94A89C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257" y="6378861"/>
            <a:ext cx="609600" cy="609600"/>
          </a:xfrm>
          <a:prstGeom prst="rect">
            <a:avLst/>
          </a:prstGeom>
        </p:spPr>
      </p:pic>
      <p:pic>
        <p:nvPicPr>
          <p:cNvPr id="30" name="Recorded Sound2">
            <a:hlinkClick r:id="" action="ppaction://media"/>
            <a:extLst>
              <a:ext uri="{FF2B5EF4-FFF2-40B4-BE49-F238E27FC236}">
                <a16:creationId xmlns:a16="http://schemas.microsoft.com/office/drawing/2014/main" id="{1EDCB31C-B9E0-493D-938E-DC846F3FC75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257" y="6378861"/>
            <a:ext cx="609600" cy="609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CB511-F3A7-4E60-A932-0EF880246E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31344F-0522-4BB0-8D3D-B8954FE0DAB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4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94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2D0F8-DE22-4ADF-BAE5-DE62C499452A}"/>
              </a:ext>
            </a:extLst>
          </p:cNvPr>
          <p:cNvSpPr txBox="1"/>
          <p:nvPr/>
        </p:nvSpPr>
        <p:spPr>
          <a:xfrm>
            <a:off x="1219200" y="558870"/>
            <a:ext cx="70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/>
              </a:rPr>
              <a:t>Extremum Seeking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BB624-4E7E-4C1C-8968-A80F55F24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7886" y="1600200"/>
            <a:ext cx="4512701" cy="231836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A1298C-D498-4912-B45F-CE14DA73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4898"/>
              </p:ext>
            </p:extLst>
          </p:nvPr>
        </p:nvGraphicFramePr>
        <p:xfrm>
          <a:off x="4800600" y="1600200"/>
          <a:ext cx="4114800" cy="4725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60327347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54034481"/>
                    </a:ext>
                  </a:extLst>
                </a:gridCol>
              </a:tblGrid>
              <a:tr h="78751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7506013"/>
                  </a:ext>
                </a:extLst>
              </a:tr>
              <a:tr h="78751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High-pass cutoff frequency (w</a:t>
                      </a:r>
                      <a:r>
                        <a:rPr lang="en-US" sz="1400" spc="-5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400" spc="-5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rad/s</a:t>
                      </a:r>
                      <a:endParaRPr lang="en-US" sz="14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9900386"/>
                  </a:ext>
                </a:extLst>
              </a:tr>
              <a:tr h="78751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Low-pass cutoff frequency (w</a:t>
                      </a:r>
                      <a:r>
                        <a:rPr lang="en-US" sz="1400" spc="-5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1400" spc="-5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rad/s</a:t>
                      </a:r>
                      <a:endParaRPr lang="en-US" sz="14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9742665"/>
                  </a:ext>
                </a:extLst>
              </a:tr>
              <a:tr h="39375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Dither’s frequency (w)</a:t>
                      </a:r>
                      <a:endParaRPr lang="en-US" sz="14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r>
                        <a:rPr lang="x-none" sz="1400" spc="-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π</a:t>
                      </a:r>
                      <a:r>
                        <a:rPr lang="en-US" sz="1400" spc="-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rad/s (20Hz)</a:t>
                      </a:r>
                      <a:endParaRPr lang="en-US" sz="14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9583289"/>
                  </a:ext>
                </a:extLst>
              </a:tr>
              <a:tr h="39375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Dither’s amplitude (q)</a:t>
                      </a:r>
                      <a:endParaRPr lang="en-US" sz="14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14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0387846"/>
                  </a:ext>
                </a:extLst>
              </a:tr>
              <a:tr h="78751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 lead introduced by the dither (</a:t>
                      </a:r>
                      <a:r>
                        <a:rPr lang="el-G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φ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4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+10°</a:t>
                      </a:r>
                      <a:endParaRPr lang="en-US" sz="14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053665"/>
                  </a:ext>
                </a:extLst>
              </a:tr>
              <a:tr h="39375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Gain (k)</a:t>
                      </a:r>
                      <a:endParaRPr lang="en-US" sz="14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en-US" sz="14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4403119"/>
                  </a:ext>
                </a:extLst>
              </a:tr>
              <a:tr h="39375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Gain of integrator (b)</a:t>
                      </a:r>
                      <a:endParaRPr lang="en-US" sz="14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091700"/>
                  </a:ext>
                </a:extLst>
              </a:tr>
            </a:tbl>
          </a:graphicData>
        </a:graphic>
      </p:graphicFrame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F1A7B1-46E4-487F-A8D5-0D74E543E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0735" y="6304717"/>
            <a:ext cx="609600" cy="609600"/>
          </a:xfrm>
          <a:prstGeom prst="rect">
            <a:avLst/>
          </a:prstGeom>
        </p:spPr>
      </p:pic>
      <p:pic>
        <p:nvPicPr>
          <p:cNvPr id="10" name="Recorded Sound2">
            <a:hlinkClick r:id="" action="ppaction://media"/>
            <a:extLst>
              <a:ext uri="{FF2B5EF4-FFF2-40B4-BE49-F238E27FC236}">
                <a16:creationId xmlns:a16="http://schemas.microsoft.com/office/drawing/2014/main" id="{1850DE9C-64DB-48A7-BDA8-A7A44402295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799" y="6304717"/>
            <a:ext cx="609600" cy="609600"/>
          </a:xfrm>
          <a:prstGeom prst="rect">
            <a:avLst/>
          </a:prstGeom>
        </p:spPr>
      </p:pic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EF94EABB-E8A1-4399-8EF5-46E1B4E51CB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8793" y="6304717"/>
            <a:ext cx="609600" cy="609600"/>
          </a:xfrm>
          <a:prstGeom prst="rect">
            <a:avLst/>
          </a:prstGeom>
        </p:spPr>
      </p:pic>
      <p:pic>
        <p:nvPicPr>
          <p:cNvPr id="12" name="3">
            <a:hlinkClick r:id="" action="ppaction://media"/>
            <a:extLst>
              <a:ext uri="{FF2B5EF4-FFF2-40B4-BE49-F238E27FC236}">
                <a16:creationId xmlns:a16="http://schemas.microsoft.com/office/drawing/2014/main" id="{25E1D181-3184-46A6-967F-9CA040E5A28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8793" y="6286844"/>
            <a:ext cx="609600" cy="609600"/>
          </a:xfrm>
          <a:prstGeom prst="rect">
            <a:avLst/>
          </a:prstGeom>
        </p:spPr>
      </p:pic>
      <p:pic>
        <p:nvPicPr>
          <p:cNvPr id="14" name="5">
            <a:hlinkClick r:id="" action="ppaction://media"/>
            <a:extLst>
              <a:ext uri="{FF2B5EF4-FFF2-40B4-BE49-F238E27FC236}">
                <a16:creationId xmlns:a16="http://schemas.microsoft.com/office/drawing/2014/main" id="{4C453B03-1677-4C87-9B37-02DBE01C039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0735" y="6295781"/>
            <a:ext cx="609600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888541-8C13-4CA1-B688-73C748D279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7886" y="3986353"/>
            <a:ext cx="4501895" cy="231836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7DA85D3-AD22-41AF-9E04-9B254F600A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31344F-0522-4BB0-8D3D-B8954FE0DAB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1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114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91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BE3697-3EB9-41DE-A953-01B6C1EDFEC1}"/>
              </a:ext>
            </a:extLst>
          </p:cNvPr>
          <p:cNvSpPr txBox="1"/>
          <p:nvPr/>
        </p:nvSpPr>
        <p:spPr>
          <a:xfrm>
            <a:off x="1219200" y="558870"/>
            <a:ext cx="70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/>
              </a:rPr>
              <a:t>Particle Swarm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4C8F7-D95A-4A73-8F44-3B2533ADCC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890" y="1309952"/>
            <a:ext cx="5666667" cy="4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1A40D-6E2A-4890-8157-785B5884CC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1867276"/>
            <a:ext cx="3005750" cy="312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5A998-C561-4049-A946-6278E6CE6C46}"/>
                  </a:ext>
                </a:extLst>
              </p:cNvPr>
              <p:cNvSpPr txBox="1"/>
              <p:nvPr/>
            </p:nvSpPr>
            <p:spPr>
              <a:xfrm>
                <a:off x="184594" y="5775909"/>
                <a:ext cx="8991181" cy="932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The values of parameters used experimentally are as follows; Number of particles N=10, Initial velocities=0 per sample,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=0.3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= 0.9,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=0.1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=1,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and the particles are evenly scattered between 0.1&lt;=D&lt;=0.9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5A998-C561-4049-A946-6278E6CE6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4" y="5775909"/>
                <a:ext cx="8991181" cy="932243"/>
              </a:xfrm>
              <a:prstGeom prst="rect">
                <a:avLst/>
              </a:prstGeom>
              <a:blipFill>
                <a:blip r:embed="rId10"/>
                <a:stretch>
                  <a:fillRect l="-542" t="-3268" r="-33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D9936F-8065-4750-87CE-B4762FA2EB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29570" y="6326414"/>
            <a:ext cx="609600" cy="609600"/>
          </a:xfrm>
          <a:prstGeom prst="rect">
            <a:avLst/>
          </a:prstGeom>
        </p:spPr>
      </p:pic>
      <p:pic>
        <p:nvPicPr>
          <p:cNvPr id="10" name="Recorded Sound2">
            <a:hlinkClick r:id="" action="ppaction://media"/>
            <a:extLst>
              <a:ext uri="{FF2B5EF4-FFF2-40B4-BE49-F238E27FC236}">
                <a16:creationId xmlns:a16="http://schemas.microsoft.com/office/drawing/2014/main" id="{F726980B-BEED-4995-836C-ABF1C51150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29570" y="6326414"/>
            <a:ext cx="609600" cy="609600"/>
          </a:xfrm>
          <a:prstGeom prst="rect">
            <a:avLst/>
          </a:prstGeom>
        </p:spPr>
      </p:pic>
      <p:pic>
        <p:nvPicPr>
          <p:cNvPr id="11" name="Recorded Sound3">
            <a:hlinkClick r:id="" action="ppaction://media"/>
            <a:extLst>
              <a:ext uri="{FF2B5EF4-FFF2-40B4-BE49-F238E27FC236}">
                <a16:creationId xmlns:a16="http://schemas.microsoft.com/office/drawing/2014/main" id="{B416BB7C-59FD-4742-97EA-3198C648197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29570" y="6333234"/>
            <a:ext cx="609600" cy="60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62F4C-A958-4426-AE85-A4B03E376E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31344F-0522-4BB0-8D3D-B8954FE0DAB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7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8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8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4827588" y="304800"/>
            <a:ext cx="4164012" cy="14478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Experimental Setup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508788-3A1F-45B2-9F1F-B9FD3D17D800}"/>
              </a:ext>
            </a:extLst>
          </p:cNvPr>
          <p:cNvSpPr txBox="1">
            <a:spLocks/>
          </p:cNvSpPr>
          <p:nvPr/>
        </p:nvSpPr>
        <p:spPr>
          <a:xfrm>
            <a:off x="735979" y="2057400"/>
            <a:ext cx="7716837" cy="41546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ts val="2000"/>
              </a:spcAft>
              <a:buBlip>
                <a:blip r:embed="rId4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4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4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4"/>
              </a:buBlip>
              <a:defRPr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rtl="0" eaLnBrk="0" fontAlgn="base" hangingPunct="0">
              <a:spcBef>
                <a:spcPct val="0"/>
              </a:spcBef>
              <a:spcAft>
                <a:spcPts val="1000"/>
              </a:spcAft>
              <a:buBlip>
                <a:blip r:embed="rId4"/>
              </a:buBlip>
              <a:defRPr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028700" lvl="2" indent="-457200" eaLnBrk="1" hangingPunct="1">
              <a:buSzPct val="100000"/>
              <a:buFontTx/>
              <a:buNone/>
              <a:defRPr/>
            </a:pP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 eaLnBrk="1" hangingPunct="1">
              <a:buNone/>
              <a:defRPr/>
            </a:pP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716A89-E0FB-453E-87B5-526727D24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55" y="2083558"/>
            <a:ext cx="7821468" cy="404343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A985E1-EF1C-4A85-90F3-0B8AD6A736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268872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39FA7-620A-4759-91EF-60910BFE50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74E5912-949D-410B-AEF6-C98D487C3BE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BE3697-3EB9-41DE-A953-01B6C1EDFEC1}"/>
              </a:ext>
            </a:extLst>
          </p:cNvPr>
          <p:cNvSpPr txBox="1"/>
          <p:nvPr/>
        </p:nvSpPr>
        <p:spPr>
          <a:xfrm>
            <a:off x="1219200" y="558870"/>
            <a:ext cx="70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/>
              </a:rPr>
              <a:t>Results- Power Graphs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F99EF-19A7-4FF7-B22E-EF7C5B809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7" y="2133600"/>
            <a:ext cx="4570863" cy="3117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FE3EF-29CD-4A96-8B1E-1022E303E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227" y="2133600"/>
            <a:ext cx="4267200" cy="3117527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553811-4D20-4CFD-87CA-EA7B25C72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333249"/>
            <a:ext cx="609600" cy="609600"/>
          </a:xfrm>
          <a:prstGeom prst="rect">
            <a:avLst/>
          </a:prstGeom>
        </p:spPr>
      </p:pic>
      <p:pic>
        <p:nvPicPr>
          <p:cNvPr id="8" name="Recorded Sound2">
            <a:hlinkClick r:id="" action="ppaction://media"/>
            <a:extLst>
              <a:ext uri="{FF2B5EF4-FFF2-40B4-BE49-F238E27FC236}">
                <a16:creationId xmlns:a16="http://schemas.microsoft.com/office/drawing/2014/main" id="{90CD6962-13C0-49D7-ABE1-834F1C25A0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347585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C4AF6-69B3-43AD-B7AB-973AD19E7232}"/>
              </a:ext>
            </a:extLst>
          </p:cNvPr>
          <p:cNvSpPr txBox="1"/>
          <p:nvPr/>
        </p:nvSpPr>
        <p:spPr>
          <a:xfrm>
            <a:off x="1372753" y="5251127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graphs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26E69-4757-4262-A523-CACDF2EF047D}"/>
              </a:ext>
            </a:extLst>
          </p:cNvPr>
          <p:cNvSpPr txBox="1"/>
          <p:nvPr/>
        </p:nvSpPr>
        <p:spPr>
          <a:xfrm>
            <a:off x="5928970" y="5251127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5D506-090E-4C8C-A747-E792817EED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31344F-0522-4BB0-8D3D-B8954FE0DAB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7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877775-107A-4AEF-A2AD-B9A90216829D}"/>
              </a:ext>
            </a:extLst>
          </p:cNvPr>
          <p:cNvSpPr txBox="1"/>
          <p:nvPr/>
        </p:nvSpPr>
        <p:spPr>
          <a:xfrm>
            <a:off x="1447800" y="685800"/>
            <a:ext cx="70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/>
              </a:rPr>
              <a:t>Comparison of results and conclusion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C47203-40E6-486E-AAFA-5D1EA5D55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252045"/>
              </p:ext>
            </p:extLst>
          </p:nvPr>
        </p:nvGraphicFramePr>
        <p:xfrm>
          <a:off x="1881267" y="1777920"/>
          <a:ext cx="5381466" cy="3302718"/>
        </p:xfrm>
        <a:graphic>
          <a:graphicData uri="http://schemas.openxmlformats.org/drawingml/2006/table">
            <a:tbl>
              <a:tblPr firstRow="1" firstCol="1" bandRow="1"/>
              <a:tblGrid>
                <a:gridCol w="1467080">
                  <a:extLst>
                    <a:ext uri="{9D8B030D-6E8A-4147-A177-3AD203B41FA5}">
                      <a16:colId xmlns:a16="http://schemas.microsoft.com/office/drawing/2014/main" val="794394696"/>
                    </a:ext>
                  </a:extLst>
                </a:gridCol>
                <a:gridCol w="1467080">
                  <a:extLst>
                    <a:ext uri="{9D8B030D-6E8A-4147-A177-3AD203B41FA5}">
                      <a16:colId xmlns:a16="http://schemas.microsoft.com/office/drawing/2014/main" val="2422900670"/>
                    </a:ext>
                  </a:extLst>
                </a:gridCol>
                <a:gridCol w="880248">
                  <a:extLst>
                    <a:ext uri="{9D8B030D-6E8A-4147-A177-3AD203B41FA5}">
                      <a16:colId xmlns:a16="http://schemas.microsoft.com/office/drawing/2014/main" val="915732340"/>
                    </a:ext>
                  </a:extLst>
                </a:gridCol>
                <a:gridCol w="783529">
                  <a:extLst>
                    <a:ext uri="{9D8B030D-6E8A-4147-A177-3AD203B41FA5}">
                      <a16:colId xmlns:a16="http://schemas.microsoft.com/office/drawing/2014/main" val="3721520148"/>
                    </a:ext>
                  </a:extLst>
                </a:gridCol>
                <a:gridCol w="783529">
                  <a:extLst>
                    <a:ext uri="{9D8B030D-6E8A-4147-A177-3AD203B41FA5}">
                      <a16:colId xmlns:a16="http://schemas.microsoft.com/office/drawing/2014/main" val="3561160400"/>
                    </a:ext>
                  </a:extLst>
                </a:gridCol>
              </a:tblGrid>
              <a:tr h="462181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i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Algorithm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i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InCond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i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PSO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i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ESC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21434"/>
                  </a:ext>
                </a:extLst>
              </a:tr>
              <a:tr h="23109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Tracking time 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i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Simulation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1.325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1.277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1.537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328115"/>
                  </a:ext>
                </a:extLst>
              </a:tr>
              <a:tr h="5189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i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Experiment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1.728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1.588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1.942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228872"/>
                  </a:ext>
                </a:extLst>
              </a:tr>
              <a:tr h="507791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Amplitude of oscillations (W)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i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Simulation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0.897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0.351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0.964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042038"/>
                  </a:ext>
                </a:extLst>
              </a:tr>
              <a:tr h="5463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i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Experiment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1.11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0.74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0.980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682376"/>
                  </a:ext>
                </a:extLst>
              </a:tr>
              <a:tr h="608133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Power when load directly connected (W)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i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Simulation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686913"/>
                  </a:ext>
                </a:extLst>
              </a:tr>
              <a:tr h="4277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i="1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Experiment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3.61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12298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EE6A80-A437-4038-96DE-0434DE91B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6248400"/>
            <a:ext cx="609600" cy="609600"/>
          </a:xfrm>
          <a:prstGeom prst="rect">
            <a:avLst/>
          </a:prstGeom>
        </p:spPr>
      </p:pic>
      <p:pic>
        <p:nvPicPr>
          <p:cNvPr id="5" name="Recorded Sound2">
            <a:hlinkClick r:id="" action="ppaction://media"/>
            <a:extLst>
              <a:ext uri="{FF2B5EF4-FFF2-40B4-BE49-F238E27FC236}">
                <a16:creationId xmlns:a16="http://schemas.microsoft.com/office/drawing/2014/main" id="{07BE5B9E-255E-4AC5-9AD3-C14D6ECB1CD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6276833"/>
            <a:ext cx="609600" cy="609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E1D85-310E-4A1B-8FFF-F30105911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31344F-0522-4BB0-8D3D-B8954FE0DAB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3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ot Business by Rieva Leson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Hot Business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8849</TotalTime>
  <Words>263</Words>
  <Application>Microsoft Office PowerPoint</Application>
  <PresentationFormat>On-screen Show (4:3)</PresentationFormat>
  <Paragraphs>74</Paragraphs>
  <Slides>10</Slides>
  <Notes>1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Rounded MT Bold</vt:lpstr>
      <vt:lpstr>Calibri</vt:lpstr>
      <vt:lpstr>Cambria Math</vt:lpstr>
      <vt:lpstr>Roboto</vt:lpstr>
      <vt:lpstr>Times New Roman</vt:lpstr>
      <vt:lpstr>Hot Business by Rieva Lesonsky</vt:lpstr>
      <vt:lpstr>Experimental validation of three nonlinear MPP Solar tracking techniques </vt:lpstr>
      <vt:lpstr>Aim of this work</vt:lpstr>
      <vt:lpstr>PowerPoint Presentation</vt:lpstr>
      <vt:lpstr>PowerPoint Presentation</vt:lpstr>
      <vt:lpstr>PowerPoint Presentation</vt:lpstr>
      <vt:lpstr>PowerPoint Presentation</vt:lpstr>
      <vt:lpstr>Experimental Setup</vt:lpstr>
      <vt:lpstr>PowerPoint Presentation</vt:lpstr>
      <vt:lpstr>PowerPoint Presentation</vt:lpstr>
      <vt:lpstr>Thank you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WCF Presentation</dc:title>
  <dc:creator>Student User</dc:creator>
  <cp:lastModifiedBy>Yogish</cp:lastModifiedBy>
  <cp:revision>416</cp:revision>
  <dcterms:created xsi:type="dcterms:W3CDTF">2010-05-28T00:09:10Z</dcterms:created>
  <dcterms:modified xsi:type="dcterms:W3CDTF">2021-12-05T11:45:35Z</dcterms:modified>
</cp:coreProperties>
</file>